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8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1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8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70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9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1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4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5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4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39651-F495-6A4D-8535-26B721827ED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57FC1-0EBD-0299-EE8A-DFC88CB42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7E4D72-B510-E355-E4AE-FAC5C5F675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406039-2ACC-CCFC-D1F6-C7AB56A50AA6}"/>
              </a:ext>
            </a:extLst>
          </p:cNvPr>
          <p:cNvSpPr/>
          <p:nvPr/>
        </p:nvSpPr>
        <p:spPr>
          <a:xfrm rot="16200000">
            <a:off x="2666999" y="-2667003"/>
            <a:ext cx="6858001" cy="12192000"/>
          </a:xfrm>
          <a:prstGeom prst="rect">
            <a:avLst/>
          </a:prstGeom>
          <a:gradFill flip="none" rotWithShape="1">
            <a:gsLst>
              <a:gs pos="0">
                <a:srgbClr val="53B849"/>
              </a:gs>
              <a:gs pos="100000">
                <a:srgbClr val="1F82D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80193B-4544-1478-C444-439EC07840B2}"/>
              </a:ext>
            </a:extLst>
          </p:cNvPr>
          <p:cNvSpPr txBox="1"/>
          <p:nvPr/>
        </p:nvSpPr>
        <p:spPr>
          <a:xfrm>
            <a:off x="4789139" y="2077189"/>
            <a:ext cx="7280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Gotham Bold" pitchFamily="2" charset="0"/>
                <a:ea typeface="Times New Roman" panose="02020603050405020304" pitchFamily="18" charset="0"/>
                <a:cs typeface="Gotham Bold" pitchFamily="2" charset="0"/>
              </a:rPr>
              <a:t>Just Transition – The Emergence of Equitable Electrification</a:t>
            </a:r>
            <a:endParaRPr lang="en-US" sz="2800" dirty="0">
              <a:solidFill>
                <a:schemeClr val="bg1"/>
              </a:solidFill>
              <a:latin typeface="Gotham-Medium" pitchFamily="2" charset="0"/>
              <a:cs typeface="Gotham-Medium" pitchFamily="2" charset="0"/>
            </a:endParaRPr>
          </a:p>
        </p:txBody>
      </p:sp>
      <p:grpSp>
        <p:nvGrpSpPr>
          <p:cNvPr id="12" name="object 5">
            <a:extLst>
              <a:ext uri="{FF2B5EF4-FFF2-40B4-BE49-F238E27FC236}">
                <a16:creationId xmlns:a16="http://schemas.microsoft.com/office/drawing/2014/main" id="{614DE5FE-B29D-9B45-FE04-743C03A8333B}"/>
              </a:ext>
            </a:extLst>
          </p:cNvPr>
          <p:cNvGrpSpPr/>
          <p:nvPr/>
        </p:nvGrpSpPr>
        <p:grpSpPr>
          <a:xfrm>
            <a:off x="0" y="-4"/>
            <a:ext cx="2726408" cy="2632472"/>
            <a:chOff x="13387832" y="6286500"/>
            <a:chExt cx="2868295" cy="2857500"/>
          </a:xfrm>
        </p:grpSpPr>
        <p:sp>
          <p:nvSpPr>
            <p:cNvPr id="13" name="object 6">
              <a:extLst>
                <a:ext uri="{FF2B5EF4-FFF2-40B4-BE49-F238E27FC236}">
                  <a16:creationId xmlns:a16="http://schemas.microsoft.com/office/drawing/2014/main" id="{B87B705C-B471-E099-A34F-8E4A8BC199A8}"/>
                </a:ext>
              </a:extLst>
            </p:cNvPr>
            <p:cNvSpPr/>
            <p:nvPr/>
          </p:nvSpPr>
          <p:spPr>
            <a:xfrm>
              <a:off x="13398500" y="6286500"/>
              <a:ext cx="2857500" cy="2857500"/>
            </a:xfrm>
            <a:custGeom>
              <a:avLst/>
              <a:gdLst/>
              <a:ahLst/>
              <a:cxnLst/>
              <a:rect l="l" t="t" r="r" b="b"/>
              <a:pathLst>
                <a:path w="2857500" h="2857500">
                  <a:moveTo>
                    <a:pt x="2857436" y="0"/>
                  </a:moveTo>
                  <a:lnTo>
                    <a:pt x="0" y="0"/>
                  </a:lnTo>
                  <a:lnTo>
                    <a:pt x="0" y="2857500"/>
                  </a:lnTo>
                  <a:lnTo>
                    <a:pt x="2857436" y="2857500"/>
                  </a:lnTo>
                  <a:lnTo>
                    <a:pt x="2857436" y="0"/>
                  </a:lnTo>
                  <a:close/>
                </a:path>
              </a:pathLst>
            </a:custGeom>
            <a:solidFill>
              <a:srgbClr val="54B948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sp>
          <p:nvSpPr>
            <p:cNvPr id="14" name="object 7">
              <a:extLst>
                <a:ext uri="{FF2B5EF4-FFF2-40B4-BE49-F238E27FC236}">
                  <a16:creationId xmlns:a16="http://schemas.microsoft.com/office/drawing/2014/main" id="{7311626C-4CC8-F10C-466D-55DF6F3D3923}"/>
                </a:ext>
              </a:extLst>
            </p:cNvPr>
            <p:cNvSpPr/>
            <p:nvPr/>
          </p:nvSpPr>
          <p:spPr>
            <a:xfrm>
              <a:off x="13387833" y="7087476"/>
              <a:ext cx="2868295" cy="1256030"/>
            </a:xfrm>
            <a:custGeom>
              <a:avLst/>
              <a:gdLst/>
              <a:ahLst/>
              <a:cxnLst/>
              <a:rect l="l" t="t" r="r" b="b"/>
              <a:pathLst>
                <a:path w="2868294" h="1256029">
                  <a:moveTo>
                    <a:pt x="10693" y="672109"/>
                  </a:moveTo>
                  <a:lnTo>
                    <a:pt x="0" y="682066"/>
                  </a:lnTo>
                  <a:lnTo>
                    <a:pt x="3213" y="686231"/>
                  </a:lnTo>
                  <a:lnTo>
                    <a:pt x="7124" y="689965"/>
                  </a:lnTo>
                  <a:lnTo>
                    <a:pt x="10693" y="693940"/>
                  </a:lnTo>
                  <a:lnTo>
                    <a:pt x="10693" y="672109"/>
                  </a:lnTo>
                  <a:close/>
                </a:path>
                <a:path w="2868294" h="1256029">
                  <a:moveTo>
                    <a:pt x="525043" y="13309"/>
                  </a:moveTo>
                  <a:lnTo>
                    <a:pt x="461048" y="13309"/>
                  </a:lnTo>
                  <a:lnTo>
                    <a:pt x="461048" y="262140"/>
                  </a:lnTo>
                  <a:lnTo>
                    <a:pt x="455701" y="308457"/>
                  </a:lnTo>
                  <a:lnTo>
                    <a:pt x="440474" y="350989"/>
                  </a:lnTo>
                  <a:lnTo>
                    <a:pt x="416598" y="388531"/>
                  </a:lnTo>
                  <a:lnTo>
                    <a:pt x="385267" y="419862"/>
                  </a:lnTo>
                  <a:lnTo>
                    <a:pt x="347700" y="443738"/>
                  </a:lnTo>
                  <a:lnTo>
                    <a:pt x="305104" y="458965"/>
                  </a:lnTo>
                  <a:lnTo>
                    <a:pt x="258699" y="464312"/>
                  </a:lnTo>
                  <a:lnTo>
                    <a:pt x="212344" y="458965"/>
                  </a:lnTo>
                  <a:lnTo>
                    <a:pt x="169799" y="443738"/>
                  </a:lnTo>
                  <a:lnTo>
                    <a:pt x="132270" y="419862"/>
                  </a:lnTo>
                  <a:lnTo>
                    <a:pt x="100977" y="388531"/>
                  </a:lnTo>
                  <a:lnTo>
                    <a:pt x="77114" y="350989"/>
                  </a:lnTo>
                  <a:lnTo>
                    <a:pt x="61912" y="308457"/>
                  </a:lnTo>
                  <a:lnTo>
                    <a:pt x="56578" y="262140"/>
                  </a:lnTo>
                  <a:lnTo>
                    <a:pt x="61912" y="215734"/>
                  </a:lnTo>
                  <a:lnTo>
                    <a:pt x="77114" y="173139"/>
                  </a:lnTo>
                  <a:lnTo>
                    <a:pt x="100977" y="135572"/>
                  </a:lnTo>
                  <a:lnTo>
                    <a:pt x="132270" y="104241"/>
                  </a:lnTo>
                  <a:lnTo>
                    <a:pt x="169799" y="80365"/>
                  </a:lnTo>
                  <a:lnTo>
                    <a:pt x="212344" y="65151"/>
                  </a:lnTo>
                  <a:lnTo>
                    <a:pt x="258699" y="59804"/>
                  </a:lnTo>
                  <a:lnTo>
                    <a:pt x="305104" y="65151"/>
                  </a:lnTo>
                  <a:lnTo>
                    <a:pt x="347700" y="80365"/>
                  </a:lnTo>
                  <a:lnTo>
                    <a:pt x="385267" y="104241"/>
                  </a:lnTo>
                  <a:lnTo>
                    <a:pt x="416598" y="135572"/>
                  </a:lnTo>
                  <a:lnTo>
                    <a:pt x="440474" y="173139"/>
                  </a:lnTo>
                  <a:lnTo>
                    <a:pt x="455701" y="215734"/>
                  </a:lnTo>
                  <a:lnTo>
                    <a:pt x="461048" y="262140"/>
                  </a:lnTo>
                  <a:lnTo>
                    <a:pt x="461048" y="13309"/>
                  </a:lnTo>
                  <a:lnTo>
                    <a:pt x="458901" y="13309"/>
                  </a:lnTo>
                  <a:lnTo>
                    <a:pt x="458901" y="99517"/>
                  </a:lnTo>
                  <a:lnTo>
                    <a:pt x="456526" y="99517"/>
                  </a:lnTo>
                  <a:lnTo>
                    <a:pt x="429971" y="65849"/>
                  </a:lnTo>
                  <a:lnTo>
                    <a:pt x="396951" y="38252"/>
                  </a:lnTo>
                  <a:lnTo>
                    <a:pt x="357860" y="17551"/>
                  </a:lnTo>
                  <a:lnTo>
                    <a:pt x="313182" y="4533"/>
                  </a:lnTo>
                  <a:lnTo>
                    <a:pt x="263321" y="12"/>
                  </a:lnTo>
                  <a:lnTo>
                    <a:pt x="215595" y="4064"/>
                  </a:lnTo>
                  <a:lnTo>
                    <a:pt x="170561" y="15735"/>
                  </a:lnTo>
                  <a:lnTo>
                    <a:pt x="128943" y="34302"/>
                  </a:lnTo>
                  <a:lnTo>
                    <a:pt x="91427" y="59080"/>
                  </a:lnTo>
                  <a:lnTo>
                    <a:pt x="58750" y="89344"/>
                  </a:lnTo>
                  <a:lnTo>
                    <a:pt x="31610" y="124396"/>
                  </a:lnTo>
                  <a:lnTo>
                    <a:pt x="10744" y="163525"/>
                  </a:lnTo>
                  <a:lnTo>
                    <a:pt x="10744" y="360591"/>
                  </a:lnTo>
                  <a:lnTo>
                    <a:pt x="31610" y="399681"/>
                  </a:lnTo>
                  <a:lnTo>
                    <a:pt x="58750" y="434708"/>
                  </a:lnTo>
                  <a:lnTo>
                    <a:pt x="91427" y="464959"/>
                  </a:lnTo>
                  <a:lnTo>
                    <a:pt x="128943" y="489737"/>
                  </a:lnTo>
                  <a:lnTo>
                    <a:pt x="170561" y="508317"/>
                  </a:lnTo>
                  <a:lnTo>
                    <a:pt x="215595" y="519988"/>
                  </a:lnTo>
                  <a:lnTo>
                    <a:pt x="263321" y="524027"/>
                  </a:lnTo>
                  <a:lnTo>
                    <a:pt x="313182" y="519518"/>
                  </a:lnTo>
                  <a:lnTo>
                    <a:pt x="357860" y="506526"/>
                  </a:lnTo>
                  <a:lnTo>
                    <a:pt x="396951" y="485825"/>
                  </a:lnTo>
                  <a:lnTo>
                    <a:pt x="429971" y="458254"/>
                  </a:lnTo>
                  <a:lnTo>
                    <a:pt x="456526" y="424586"/>
                  </a:lnTo>
                  <a:lnTo>
                    <a:pt x="458901" y="424586"/>
                  </a:lnTo>
                  <a:lnTo>
                    <a:pt x="458901" y="495300"/>
                  </a:lnTo>
                  <a:lnTo>
                    <a:pt x="458508" y="518464"/>
                  </a:lnTo>
                  <a:lnTo>
                    <a:pt x="450545" y="581571"/>
                  </a:lnTo>
                  <a:lnTo>
                    <a:pt x="422275" y="650824"/>
                  </a:lnTo>
                  <a:lnTo>
                    <a:pt x="396494" y="681659"/>
                  </a:lnTo>
                  <a:lnTo>
                    <a:pt x="360819" y="706704"/>
                  </a:lnTo>
                  <a:lnTo>
                    <a:pt x="313613" y="723506"/>
                  </a:lnTo>
                  <a:lnTo>
                    <a:pt x="253288" y="729653"/>
                  </a:lnTo>
                  <a:lnTo>
                    <a:pt x="206222" y="725919"/>
                  </a:lnTo>
                  <a:lnTo>
                    <a:pt x="161404" y="714590"/>
                  </a:lnTo>
                  <a:lnTo>
                    <a:pt x="119976" y="695528"/>
                  </a:lnTo>
                  <a:lnTo>
                    <a:pt x="83108" y="668553"/>
                  </a:lnTo>
                  <a:lnTo>
                    <a:pt x="51955" y="633514"/>
                  </a:lnTo>
                  <a:lnTo>
                    <a:pt x="10744" y="672122"/>
                  </a:lnTo>
                  <a:lnTo>
                    <a:pt x="10744" y="693953"/>
                  </a:lnTo>
                  <a:lnTo>
                    <a:pt x="47396" y="726922"/>
                  </a:lnTo>
                  <a:lnTo>
                    <a:pt x="91605" y="753414"/>
                  </a:lnTo>
                  <a:lnTo>
                    <a:pt x="141732" y="772960"/>
                  </a:lnTo>
                  <a:lnTo>
                    <a:pt x="196164" y="785050"/>
                  </a:lnTo>
                  <a:lnTo>
                    <a:pt x="253288" y="789190"/>
                  </a:lnTo>
                  <a:lnTo>
                    <a:pt x="286131" y="787704"/>
                  </a:lnTo>
                  <a:lnTo>
                    <a:pt x="357784" y="772820"/>
                  </a:lnTo>
                  <a:lnTo>
                    <a:pt x="393801" y="757415"/>
                  </a:lnTo>
                  <a:lnTo>
                    <a:pt x="428104" y="735380"/>
                  </a:lnTo>
                  <a:lnTo>
                    <a:pt x="434124" y="729653"/>
                  </a:lnTo>
                  <a:lnTo>
                    <a:pt x="459282" y="705726"/>
                  </a:lnTo>
                  <a:lnTo>
                    <a:pt x="485965" y="667435"/>
                  </a:lnTo>
                  <a:lnTo>
                    <a:pt x="506742" y="619531"/>
                  </a:lnTo>
                  <a:lnTo>
                    <a:pt x="520230" y="560997"/>
                  </a:lnTo>
                  <a:lnTo>
                    <a:pt x="525043" y="490842"/>
                  </a:lnTo>
                  <a:lnTo>
                    <a:pt x="525043" y="424586"/>
                  </a:lnTo>
                  <a:lnTo>
                    <a:pt x="525043" y="99517"/>
                  </a:lnTo>
                  <a:lnTo>
                    <a:pt x="525043" y="13309"/>
                  </a:lnTo>
                  <a:close/>
                </a:path>
                <a:path w="2868294" h="1256029">
                  <a:moveTo>
                    <a:pt x="903084" y="1237983"/>
                  </a:moveTo>
                  <a:lnTo>
                    <a:pt x="897674" y="1178255"/>
                  </a:lnTo>
                  <a:lnTo>
                    <a:pt x="879716" y="1185214"/>
                  </a:lnTo>
                  <a:lnTo>
                    <a:pt x="860945" y="1190828"/>
                  </a:lnTo>
                  <a:lnTo>
                    <a:pt x="841756" y="1194574"/>
                  </a:lnTo>
                  <a:lnTo>
                    <a:pt x="822579" y="1195946"/>
                  </a:lnTo>
                  <a:lnTo>
                    <a:pt x="792822" y="1191094"/>
                  </a:lnTo>
                  <a:lnTo>
                    <a:pt x="770572" y="1177023"/>
                  </a:lnTo>
                  <a:lnTo>
                    <a:pt x="756627" y="1154480"/>
                  </a:lnTo>
                  <a:lnTo>
                    <a:pt x="751801" y="1124178"/>
                  </a:lnTo>
                  <a:lnTo>
                    <a:pt x="751801" y="791375"/>
                  </a:lnTo>
                  <a:lnTo>
                    <a:pt x="897674" y="791375"/>
                  </a:lnTo>
                  <a:lnTo>
                    <a:pt x="897674" y="731596"/>
                  </a:lnTo>
                  <a:lnTo>
                    <a:pt x="751801" y="731596"/>
                  </a:lnTo>
                  <a:lnTo>
                    <a:pt x="751801" y="584644"/>
                  </a:lnTo>
                  <a:lnTo>
                    <a:pt x="685419" y="584644"/>
                  </a:lnTo>
                  <a:lnTo>
                    <a:pt x="685419" y="1124178"/>
                  </a:lnTo>
                  <a:lnTo>
                    <a:pt x="689965" y="1165834"/>
                  </a:lnTo>
                  <a:lnTo>
                    <a:pt x="704342" y="1201928"/>
                  </a:lnTo>
                  <a:lnTo>
                    <a:pt x="729589" y="1230312"/>
                  </a:lnTo>
                  <a:lnTo>
                    <a:pt x="766800" y="1248905"/>
                  </a:lnTo>
                  <a:lnTo>
                    <a:pt x="817041" y="1255572"/>
                  </a:lnTo>
                  <a:lnTo>
                    <a:pt x="837780" y="1254061"/>
                  </a:lnTo>
                  <a:lnTo>
                    <a:pt x="860488" y="1250073"/>
                  </a:lnTo>
                  <a:lnTo>
                    <a:pt x="882980" y="1244447"/>
                  </a:lnTo>
                  <a:lnTo>
                    <a:pt x="903084" y="1237983"/>
                  </a:lnTo>
                  <a:close/>
                </a:path>
                <a:path w="2868294" h="1256029">
                  <a:moveTo>
                    <a:pt x="954011" y="5524"/>
                  </a:moveTo>
                  <a:lnTo>
                    <a:pt x="944270" y="3238"/>
                  </a:lnTo>
                  <a:lnTo>
                    <a:pt x="934694" y="1498"/>
                  </a:lnTo>
                  <a:lnTo>
                    <a:pt x="925093" y="406"/>
                  </a:lnTo>
                  <a:lnTo>
                    <a:pt x="915301" y="12"/>
                  </a:lnTo>
                  <a:lnTo>
                    <a:pt x="862393" y="7696"/>
                  </a:lnTo>
                  <a:lnTo>
                    <a:pt x="817867" y="29057"/>
                  </a:lnTo>
                  <a:lnTo>
                    <a:pt x="781405" y="61607"/>
                  </a:lnTo>
                  <a:lnTo>
                    <a:pt x="752729" y="102831"/>
                  </a:lnTo>
                  <a:lnTo>
                    <a:pt x="751293" y="89941"/>
                  </a:lnTo>
                  <a:lnTo>
                    <a:pt x="750150" y="68453"/>
                  </a:lnTo>
                  <a:lnTo>
                    <a:pt x="748461" y="13309"/>
                  </a:lnTo>
                  <a:lnTo>
                    <a:pt x="682078" y="13309"/>
                  </a:lnTo>
                  <a:lnTo>
                    <a:pt x="682929" y="41668"/>
                  </a:lnTo>
                  <a:lnTo>
                    <a:pt x="686739" y="122377"/>
                  </a:lnTo>
                  <a:lnTo>
                    <a:pt x="687603" y="156933"/>
                  </a:lnTo>
                  <a:lnTo>
                    <a:pt x="687603" y="524027"/>
                  </a:lnTo>
                  <a:lnTo>
                    <a:pt x="753986" y="524027"/>
                  </a:lnTo>
                  <a:lnTo>
                    <a:pt x="753986" y="245516"/>
                  </a:lnTo>
                  <a:lnTo>
                    <a:pt x="758355" y="197662"/>
                  </a:lnTo>
                  <a:lnTo>
                    <a:pt x="771702" y="154813"/>
                  </a:lnTo>
                  <a:lnTo>
                    <a:pt x="794321" y="118630"/>
                  </a:lnTo>
                  <a:lnTo>
                    <a:pt x="826503" y="90741"/>
                  </a:lnTo>
                  <a:lnTo>
                    <a:pt x="868565" y="72796"/>
                  </a:lnTo>
                  <a:lnTo>
                    <a:pt x="920813" y="66446"/>
                  </a:lnTo>
                  <a:lnTo>
                    <a:pt x="926211" y="66662"/>
                  </a:lnTo>
                  <a:lnTo>
                    <a:pt x="932307" y="67360"/>
                  </a:lnTo>
                  <a:lnTo>
                    <a:pt x="939025" y="68681"/>
                  </a:lnTo>
                  <a:lnTo>
                    <a:pt x="946302" y="70713"/>
                  </a:lnTo>
                  <a:lnTo>
                    <a:pt x="954011" y="5524"/>
                  </a:lnTo>
                  <a:close/>
                </a:path>
                <a:path w="2868294" h="1256029">
                  <a:moveTo>
                    <a:pt x="1502460" y="238734"/>
                  </a:moveTo>
                  <a:lnTo>
                    <a:pt x="1498587" y="194551"/>
                  </a:lnTo>
                  <a:lnTo>
                    <a:pt x="1487043" y="151574"/>
                  </a:lnTo>
                  <a:lnTo>
                    <a:pt x="1467942" y="111264"/>
                  </a:lnTo>
                  <a:lnTo>
                    <a:pt x="1441373" y="75044"/>
                  </a:lnTo>
                  <a:lnTo>
                    <a:pt x="1436255" y="70421"/>
                  </a:lnTo>
                  <a:lnTo>
                    <a:pt x="1436255" y="225552"/>
                  </a:lnTo>
                  <a:lnTo>
                    <a:pt x="1073594" y="225552"/>
                  </a:lnTo>
                  <a:lnTo>
                    <a:pt x="1089571" y="170789"/>
                  </a:lnTo>
                  <a:lnTo>
                    <a:pt x="1112164" y="132727"/>
                  </a:lnTo>
                  <a:lnTo>
                    <a:pt x="1146797" y="96875"/>
                  </a:lnTo>
                  <a:lnTo>
                    <a:pt x="1195235" y="70231"/>
                  </a:lnTo>
                  <a:lnTo>
                    <a:pt x="1259205" y="59791"/>
                  </a:lnTo>
                  <a:lnTo>
                    <a:pt x="1306550" y="65786"/>
                  </a:lnTo>
                  <a:lnTo>
                    <a:pt x="1348930" y="82638"/>
                  </a:lnTo>
                  <a:lnTo>
                    <a:pt x="1384706" y="108712"/>
                  </a:lnTo>
                  <a:lnTo>
                    <a:pt x="1412265" y="142316"/>
                  </a:lnTo>
                  <a:lnTo>
                    <a:pt x="1429981" y="181825"/>
                  </a:lnTo>
                  <a:lnTo>
                    <a:pt x="1436255" y="225552"/>
                  </a:lnTo>
                  <a:lnTo>
                    <a:pt x="1436255" y="70421"/>
                  </a:lnTo>
                  <a:lnTo>
                    <a:pt x="1424495" y="59791"/>
                  </a:lnTo>
                  <a:lnTo>
                    <a:pt x="1407439" y="44373"/>
                  </a:lnTo>
                  <a:lnTo>
                    <a:pt x="1366253" y="20688"/>
                  </a:lnTo>
                  <a:lnTo>
                    <a:pt x="1317904" y="5410"/>
                  </a:lnTo>
                  <a:lnTo>
                    <a:pt x="1262519" y="0"/>
                  </a:lnTo>
                  <a:lnTo>
                    <a:pt x="1214488" y="4152"/>
                  </a:lnTo>
                  <a:lnTo>
                    <a:pt x="1170178" y="16179"/>
                  </a:lnTo>
                  <a:lnTo>
                    <a:pt x="1130084" y="35445"/>
                  </a:lnTo>
                  <a:lnTo>
                    <a:pt x="1094752" y="61315"/>
                  </a:lnTo>
                  <a:lnTo>
                    <a:pt x="1064679" y="93141"/>
                  </a:lnTo>
                  <a:lnTo>
                    <a:pt x="1040396" y="130314"/>
                  </a:lnTo>
                  <a:lnTo>
                    <a:pt x="1022413" y="172186"/>
                  </a:lnTo>
                  <a:lnTo>
                    <a:pt x="1011237" y="218122"/>
                  </a:lnTo>
                  <a:lnTo>
                    <a:pt x="1007402" y="267474"/>
                  </a:lnTo>
                  <a:lnTo>
                    <a:pt x="1011135" y="318389"/>
                  </a:lnTo>
                  <a:lnTo>
                    <a:pt x="1022057" y="365328"/>
                  </a:lnTo>
                  <a:lnTo>
                    <a:pt x="1039787" y="407733"/>
                  </a:lnTo>
                  <a:lnTo>
                    <a:pt x="1063891" y="445096"/>
                  </a:lnTo>
                  <a:lnTo>
                    <a:pt x="1093978" y="476872"/>
                  </a:lnTo>
                  <a:lnTo>
                    <a:pt x="1129639" y="502513"/>
                  </a:lnTo>
                  <a:lnTo>
                    <a:pt x="1170457" y="521500"/>
                  </a:lnTo>
                  <a:lnTo>
                    <a:pt x="1216037" y="533285"/>
                  </a:lnTo>
                  <a:lnTo>
                    <a:pt x="1265974" y="537324"/>
                  </a:lnTo>
                  <a:lnTo>
                    <a:pt x="1318755" y="533374"/>
                  </a:lnTo>
                  <a:lnTo>
                    <a:pt x="1367967" y="521081"/>
                  </a:lnTo>
                  <a:lnTo>
                    <a:pt x="1412887" y="499821"/>
                  </a:lnTo>
                  <a:lnTo>
                    <a:pt x="1441716" y="477545"/>
                  </a:lnTo>
                  <a:lnTo>
                    <a:pt x="1452816" y="468972"/>
                  </a:lnTo>
                  <a:lnTo>
                    <a:pt x="1487055" y="427901"/>
                  </a:lnTo>
                  <a:lnTo>
                    <a:pt x="1438452" y="386880"/>
                  </a:lnTo>
                  <a:lnTo>
                    <a:pt x="1407147" y="424370"/>
                  </a:lnTo>
                  <a:lnTo>
                    <a:pt x="1365580" y="452945"/>
                  </a:lnTo>
                  <a:lnTo>
                    <a:pt x="1317599" y="471157"/>
                  </a:lnTo>
                  <a:lnTo>
                    <a:pt x="1267040" y="477545"/>
                  </a:lnTo>
                  <a:lnTo>
                    <a:pt x="1207604" y="469798"/>
                  </a:lnTo>
                  <a:lnTo>
                    <a:pt x="1161021" y="449110"/>
                  </a:lnTo>
                  <a:lnTo>
                    <a:pt x="1125943" y="419277"/>
                  </a:lnTo>
                  <a:lnTo>
                    <a:pt x="1101013" y="384162"/>
                  </a:lnTo>
                  <a:lnTo>
                    <a:pt x="1084872" y="347560"/>
                  </a:lnTo>
                  <a:lnTo>
                    <a:pt x="1073594" y="285229"/>
                  </a:lnTo>
                  <a:lnTo>
                    <a:pt x="1502460" y="285229"/>
                  </a:lnTo>
                  <a:lnTo>
                    <a:pt x="1502460" y="238734"/>
                  </a:lnTo>
                  <a:close/>
                </a:path>
                <a:path w="2868294" h="1256029">
                  <a:moveTo>
                    <a:pt x="1524571" y="987031"/>
                  </a:moveTo>
                  <a:lnTo>
                    <a:pt x="1520520" y="936752"/>
                  </a:lnTo>
                  <a:lnTo>
                    <a:pt x="1508760" y="890244"/>
                  </a:lnTo>
                  <a:lnTo>
                    <a:pt x="1489811" y="848093"/>
                  </a:lnTo>
                  <a:lnTo>
                    <a:pt x="1464221" y="810844"/>
                  </a:lnTo>
                  <a:lnTo>
                    <a:pt x="1458252" y="804862"/>
                  </a:lnTo>
                  <a:lnTo>
                    <a:pt x="1458252" y="987031"/>
                  </a:lnTo>
                  <a:lnTo>
                    <a:pt x="1453591" y="1034796"/>
                  </a:lnTo>
                  <a:lnTo>
                    <a:pt x="1439989" y="1078712"/>
                  </a:lnTo>
                  <a:lnTo>
                    <a:pt x="1417955" y="1117511"/>
                  </a:lnTo>
                  <a:lnTo>
                    <a:pt x="1388008" y="1149908"/>
                  </a:lnTo>
                  <a:lnTo>
                    <a:pt x="1350670" y="1174635"/>
                  </a:lnTo>
                  <a:lnTo>
                    <a:pt x="1306461" y="1190409"/>
                  </a:lnTo>
                  <a:lnTo>
                    <a:pt x="1255903" y="1195946"/>
                  </a:lnTo>
                  <a:lnTo>
                    <a:pt x="1205344" y="1190409"/>
                  </a:lnTo>
                  <a:lnTo>
                    <a:pt x="1161135" y="1174635"/>
                  </a:lnTo>
                  <a:lnTo>
                    <a:pt x="1123810" y="1149908"/>
                  </a:lnTo>
                  <a:lnTo>
                    <a:pt x="1093863" y="1117511"/>
                  </a:lnTo>
                  <a:lnTo>
                    <a:pt x="1071841" y="1078712"/>
                  </a:lnTo>
                  <a:lnTo>
                    <a:pt x="1058240" y="1034796"/>
                  </a:lnTo>
                  <a:lnTo>
                    <a:pt x="1053604" y="987031"/>
                  </a:lnTo>
                  <a:lnTo>
                    <a:pt x="1058240" y="939241"/>
                  </a:lnTo>
                  <a:lnTo>
                    <a:pt x="1071841" y="895299"/>
                  </a:lnTo>
                  <a:lnTo>
                    <a:pt x="1093863" y="856488"/>
                  </a:lnTo>
                  <a:lnTo>
                    <a:pt x="1123810" y="824077"/>
                  </a:lnTo>
                  <a:lnTo>
                    <a:pt x="1161135" y="799350"/>
                  </a:lnTo>
                  <a:lnTo>
                    <a:pt x="1205344" y="783577"/>
                  </a:lnTo>
                  <a:lnTo>
                    <a:pt x="1255903" y="778040"/>
                  </a:lnTo>
                  <a:lnTo>
                    <a:pt x="1306461" y="783577"/>
                  </a:lnTo>
                  <a:lnTo>
                    <a:pt x="1350670" y="799350"/>
                  </a:lnTo>
                  <a:lnTo>
                    <a:pt x="1388008" y="824077"/>
                  </a:lnTo>
                  <a:lnTo>
                    <a:pt x="1417955" y="856488"/>
                  </a:lnTo>
                  <a:lnTo>
                    <a:pt x="1439989" y="895299"/>
                  </a:lnTo>
                  <a:lnTo>
                    <a:pt x="1453591" y="939241"/>
                  </a:lnTo>
                  <a:lnTo>
                    <a:pt x="1458252" y="987031"/>
                  </a:lnTo>
                  <a:lnTo>
                    <a:pt x="1458252" y="804862"/>
                  </a:lnTo>
                  <a:lnTo>
                    <a:pt x="1431036" y="778040"/>
                  </a:lnTo>
                  <a:lnTo>
                    <a:pt x="1395349" y="753402"/>
                  </a:lnTo>
                  <a:lnTo>
                    <a:pt x="1353134" y="734352"/>
                  </a:lnTo>
                  <a:lnTo>
                    <a:pt x="1306474" y="722490"/>
                  </a:lnTo>
                  <a:lnTo>
                    <a:pt x="1255903" y="718413"/>
                  </a:lnTo>
                  <a:lnTo>
                    <a:pt x="1205344" y="722490"/>
                  </a:lnTo>
                  <a:lnTo>
                    <a:pt x="1158684" y="734352"/>
                  </a:lnTo>
                  <a:lnTo>
                    <a:pt x="1116482" y="753402"/>
                  </a:lnTo>
                  <a:lnTo>
                    <a:pt x="1079258" y="779094"/>
                  </a:lnTo>
                  <a:lnTo>
                    <a:pt x="1047584" y="810844"/>
                  </a:lnTo>
                  <a:lnTo>
                    <a:pt x="1021994" y="848093"/>
                  </a:lnTo>
                  <a:lnTo>
                    <a:pt x="1003046" y="890244"/>
                  </a:lnTo>
                  <a:lnTo>
                    <a:pt x="991273" y="936752"/>
                  </a:lnTo>
                  <a:lnTo>
                    <a:pt x="987234" y="987031"/>
                  </a:lnTo>
                  <a:lnTo>
                    <a:pt x="991273" y="1037272"/>
                  </a:lnTo>
                  <a:lnTo>
                    <a:pt x="1003046" y="1083754"/>
                  </a:lnTo>
                  <a:lnTo>
                    <a:pt x="1021994" y="1125893"/>
                  </a:lnTo>
                  <a:lnTo>
                    <a:pt x="1047584" y="1163129"/>
                  </a:lnTo>
                  <a:lnTo>
                    <a:pt x="1079258" y="1194879"/>
                  </a:lnTo>
                  <a:lnTo>
                    <a:pt x="1116482" y="1220571"/>
                  </a:lnTo>
                  <a:lnTo>
                    <a:pt x="1158684" y="1239634"/>
                  </a:lnTo>
                  <a:lnTo>
                    <a:pt x="1205344" y="1251496"/>
                  </a:lnTo>
                  <a:lnTo>
                    <a:pt x="1255903" y="1255572"/>
                  </a:lnTo>
                  <a:lnTo>
                    <a:pt x="1306474" y="1251496"/>
                  </a:lnTo>
                  <a:lnTo>
                    <a:pt x="1353134" y="1239634"/>
                  </a:lnTo>
                  <a:lnTo>
                    <a:pt x="1395349" y="1220571"/>
                  </a:lnTo>
                  <a:lnTo>
                    <a:pt x="1431010" y="1195946"/>
                  </a:lnTo>
                  <a:lnTo>
                    <a:pt x="1432560" y="1194879"/>
                  </a:lnTo>
                  <a:lnTo>
                    <a:pt x="1464221" y="1163129"/>
                  </a:lnTo>
                  <a:lnTo>
                    <a:pt x="1489811" y="1125893"/>
                  </a:lnTo>
                  <a:lnTo>
                    <a:pt x="1508760" y="1083754"/>
                  </a:lnTo>
                  <a:lnTo>
                    <a:pt x="1520520" y="1037272"/>
                  </a:lnTo>
                  <a:lnTo>
                    <a:pt x="1524571" y="987031"/>
                  </a:lnTo>
                  <a:close/>
                </a:path>
                <a:path w="2868294" h="1256029">
                  <a:moveTo>
                    <a:pt x="2117153" y="238734"/>
                  </a:moveTo>
                  <a:lnTo>
                    <a:pt x="2113280" y="194551"/>
                  </a:lnTo>
                  <a:lnTo>
                    <a:pt x="2101748" y="151574"/>
                  </a:lnTo>
                  <a:lnTo>
                    <a:pt x="2082647" y="111264"/>
                  </a:lnTo>
                  <a:lnTo>
                    <a:pt x="2056091" y="75044"/>
                  </a:lnTo>
                  <a:lnTo>
                    <a:pt x="2050808" y="70281"/>
                  </a:lnTo>
                  <a:lnTo>
                    <a:pt x="2050808" y="225552"/>
                  </a:lnTo>
                  <a:lnTo>
                    <a:pt x="1688287" y="225552"/>
                  </a:lnTo>
                  <a:lnTo>
                    <a:pt x="1704263" y="170789"/>
                  </a:lnTo>
                  <a:lnTo>
                    <a:pt x="1726844" y="132727"/>
                  </a:lnTo>
                  <a:lnTo>
                    <a:pt x="1761477" y="96875"/>
                  </a:lnTo>
                  <a:lnTo>
                    <a:pt x="1809915" y="70231"/>
                  </a:lnTo>
                  <a:lnTo>
                    <a:pt x="1873885" y="59791"/>
                  </a:lnTo>
                  <a:lnTo>
                    <a:pt x="1921167" y="65786"/>
                  </a:lnTo>
                  <a:lnTo>
                    <a:pt x="1963496" y="82638"/>
                  </a:lnTo>
                  <a:lnTo>
                    <a:pt x="1999259" y="108712"/>
                  </a:lnTo>
                  <a:lnTo>
                    <a:pt x="2026805" y="142316"/>
                  </a:lnTo>
                  <a:lnTo>
                    <a:pt x="2044534" y="181825"/>
                  </a:lnTo>
                  <a:lnTo>
                    <a:pt x="2050808" y="225552"/>
                  </a:lnTo>
                  <a:lnTo>
                    <a:pt x="2050808" y="70281"/>
                  </a:lnTo>
                  <a:lnTo>
                    <a:pt x="2022157" y="44373"/>
                  </a:lnTo>
                  <a:lnTo>
                    <a:pt x="1980971" y="20688"/>
                  </a:lnTo>
                  <a:lnTo>
                    <a:pt x="1932622" y="5410"/>
                  </a:lnTo>
                  <a:lnTo>
                    <a:pt x="1877212" y="0"/>
                  </a:lnTo>
                  <a:lnTo>
                    <a:pt x="1829193" y="4152"/>
                  </a:lnTo>
                  <a:lnTo>
                    <a:pt x="1784870" y="16179"/>
                  </a:lnTo>
                  <a:lnTo>
                    <a:pt x="1744764" y="35445"/>
                  </a:lnTo>
                  <a:lnTo>
                    <a:pt x="1709394" y="61315"/>
                  </a:lnTo>
                  <a:lnTo>
                    <a:pt x="1679295" y="93141"/>
                  </a:lnTo>
                  <a:lnTo>
                    <a:pt x="1654975" y="130314"/>
                  </a:lnTo>
                  <a:lnTo>
                    <a:pt x="1636953" y="172186"/>
                  </a:lnTo>
                  <a:lnTo>
                    <a:pt x="1625752" y="218122"/>
                  </a:lnTo>
                  <a:lnTo>
                    <a:pt x="1621917" y="267474"/>
                  </a:lnTo>
                  <a:lnTo>
                    <a:pt x="1625650" y="318389"/>
                  </a:lnTo>
                  <a:lnTo>
                    <a:pt x="1636610" y="365328"/>
                  </a:lnTo>
                  <a:lnTo>
                    <a:pt x="1654365" y="407733"/>
                  </a:lnTo>
                  <a:lnTo>
                    <a:pt x="1678508" y="445096"/>
                  </a:lnTo>
                  <a:lnTo>
                    <a:pt x="1708632" y="476872"/>
                  </a:lnTo>
                  <a:lnTo>
                    <a:pt x="1744319" y="502513"/>
                  </a:lnTo>
                  <a:lnTo>
                    <a:pt x="1785175" y="521500"/>
                  </a:lnTo>
                  <a:lnTo>
                    <a:pt x="1830781" y="533285"/>
                  </a:lnTo>
                  <a:lnTo>
                    <a:pt x="1880730" y="537324"/>
                  </a:lnTo>
                  <a:lnTo>
                    <a:pt x="1933498" y="533374"/>
                  </a:lnTo>
                  <a:lnTo>
                    <a:pt x="1982698" y="521081"/>
                  </a:lnTo>
                  <a:lnTo>
                    <a:pt x="2027605" y="499821"/>
                  </a:lnTo>
                  <a:lnTo>
                    <a:pt x="2067521" y="468972"/>
                  </a:lnTo>
                  <a:lnTo>
                    <a:pt x="2101748" y="427901"/>
                  </a:lnTo>
                  <a:lnTo>
                    <a:pt x="2053005" y="386880"/>
                  </a:lnTo>
                  <a:lnTo>
                    <a:pt x="2021776" y="424370"/>
                  </a:lnTo>
                  <a:lnTo>
                    <a:pt x="1980260" y="452945"/>
                  </a:lnTo>
                  <a:lnTo>
                    <a:pt x="1932292" y="471157"/>
                  </a:lnTo>
                  <a:lnTo>
                    <a:pt x="1881720" y="477545"/>
                  </a:lnTo>
                  <a:lnTo>
                    <a:pt x="1822246" y="469798"/>
                  </a:lnTo>
                  <a:lnTo>
                    <a:pt x="1775650" y="449110"/>
                  </a:lnTo>
                  <a:lnTo>
                    <a:pt x="1740573" y="419277"/>
                  </a:lnTo>
                  <a:lnTo>
                    <a:pt x="1715655" y="384162"/>
                  </a:lnTo>
                  <a:lnTo>
                    <a:pt x="1699539" y="347560"/>
                  </a:lnTo>
                  <a:lnTo>
                    <a:pt x="1688287" y="285229"/>
                  </a:lnTo>
                  <a:lnTo>
                    <a:pt x="2117153" y="285229"/>
                  </a:lnTo>
                  <a:lnTo>
                    <a:pt x="2117153" y="238734"/>
                  </a:lnTo>
                  <a:close/>
                </a:path>
                <a:path w="2868294" h="1256029">
                  <a:moveTo>
                    <a:pt x="2345804" y="731583"/>
                  </a:moveTo>
                  <a:lnTo>
                    <a:pt x="2279472" y="731583"/>
                  </a:lnTo>
                  <a:lnTo>
                    <a:pt x="2159127" y="1159560"/>
                  </a:lnTo>
                  <a:lnTo>
                    <a:pt x="2157069" y="1159560"/>
                  </a:lnTo>
                  <a:lnTo>
                    <a:pt x="2005418" y="731583"/>
                  </a:lnTo>
                  <a:lnTo>
                    <a:pt x="1942426" y="731583"/>
                  </a:lnTo>
                  <a:lnTo>
                    <a:pt x="1799831" y="1159560"/>
                  </a:lnTo>
                  <a:lnTo>
                    <a:pt x="1797558" y="1159560"/>
                  </a:lnTo>
                  <a:lnTo>
                    <a:pt x="1673885" y="731583"/>
                  </a:lnTo>
                  <a:lnTo>
                    <a:pt x="1600847" y="731583"/>
                  </a:lnTo>
                  <a:lnTo>
                    <a:pt x="1761096" y="1242339"/>
                  </a:lnTo>
                  <a:lnTo>
                    <a:pt x="1829790" y="1242339"/>
                  </a:lnTo>
                  <a:lnTo>
                    <a:pt x="1972348" y="824585"/>
                  </a:lnTo>
                  <a:lnTo>
                    <a:pt x="1974418" y="824585"/>
                  </a:lnTo>
                  <a:lnTo>
                    <a:pt x="2127059" y="1242339"/>
                  </a:lnTo>
                  <a:lnTo>
                    <a:pt x="2195601" y="1242339"/>
                  </a:lnTo>
                  <a:lnTo>
                    <a:pt x="2345804" y="731583"/>
                  </a:lnTo>
                  <a:close/>
                </a:path>
                <a:path w="2868294" h="1256029">
                  <a:moveTo>
                    <a:pt x="2702979" y="220040"/>
                  </a:moveTo>
                  <a:lnTo>
                    <a:pt x="2701137" y="178523"/>
                  </a:lnTo>
                  <a:lnTo>
                    <a:pt x="2694965" y="138544"/>
                  </a:lnTo>
                  <a:lnTo>
                    <a:pt x="2683408" y="101346"/>
                  </a:lnTo>
                  <a:lnTo>
                    <a:pt x="2639974" y="40195"/>
                  </a:lnTo>
                  <a:lnTo>
                    <a:pt x="2606040" y="18694"/>
                  </a:lnTo>
                  <a:lnTo>
                    <a:pt x="2562568" y="4889"/>
                  </a:lnTo>
                  <a:lnTo>
                    <a:pt x="2508529" y="12"/>
                  </a:lnTo>
                  <a:lnTo>
                    <a:pt x="2449969" y="8166"/>
                  </a:lnTo>
                  <a:lnTo>
                    <a:pt x="2399995" y="30302"/>
                  </a:lnTo>
                  <a:lnTo>
                    <a:pt x="2360612" y="63004"/>
                  </a:lnTo>
                  <a:lnTo>
                    <a:pt x="2333853" y="102831"/>
                  </a:lnTo>
                  <a:lnTo>
                    <a:pt x="2330412" y="102831"/>
                  </a:lnTo>
                  <a:lnTo>
                    <a:pt x="2328964" y="89941"/>
                  </a:lnTo>
                  <a:lnTo>
                    <a:pt x="2327808" y="68453"/>
                  </a:lnTo>
                  <a:lnTo>
                    <a:pt x="2326017" y="13296"/>
                  </a:lnTo>
                  <a:lnTo>
                    <a:pt x="2259647" y="13296"/>
                  </a:lnTo>
                  <a:lnTo>
                    <a:pt x="2260511" y="41656"/>
                  </a:lnTo>
                  <a:lnTo>
                    <a:pt x="2264333" y="122364"/>
                  </a:lnTo>
                  <a:lnTo>
                    <a:pt x="2265210" y="156921"/>
                  </a:lnTo>
                  <a:lnTo>
                    <a:pt x="2265210" y="524014"/>
                  </a:lnTo>
                  <a:lnTo>
                    <a:pt x="2331478" y="524014"/>
                  </a:lnTo>
                  <a:lnTo>
                    <a:pt x="2331478" y="268605"/>
                  </a:lnTo>
                  <a:lnTo>
                    <a:pt x="2336114" y="212864"/>
                  </a:lnTo>
                  <a:lnTo>
                    <a:pt x="2349347" y="165849"/>
                  </a:lnTo>
                  <a:lnTo>
                    <a:pt x="2370150" y="127520"/>
                  </a:lnTo>
                  <a:lnTo>
                    <a:pt x="2397493" y="97802"/>
                  </a:lnTo>
                  <a:lnTo>
                    <a:pt x="2430348" y="76657"/>
                  </a:lnTo>
                  <a:lnTo>
                    <a:pt x="2467699" y="64008"/>
                  </a:lnTo>
                  <a:lnTo>
                    <a:pt x="2508529" y="59791"/>
                  </a:lnTo>
                  <a:lnTo>
                    <a:pt x="2562136" y="68846"/>
                  </a:lnTo>
                  <a:lnTo>
                    <a:pt x="2598940" y="93497"/>
                  </a:lnTo>
                  <a:lnTo>
                    <a:pt x="2621762" y="129984"/>
                  </a:lnTo>
                  <a:lnTo>
                    <a:pt x="2633383" y="174523"/>
                  </a:lnTo>
                  <a:lnTo>
                    <a:pt x="2636647" y="223354"/>
                  </a:lnTo>
                  <a:lnTo>
                    <a:pt x="2636647" y="524014"/>
                  </a:lnTo>
                  <a:lnTo>
                    <a:pt x="2702979" y="524014"/>
                  </a:lnTo>
                  <a:lnTo>
                    <a:pt x="2702979" y="220040"/>
                  </a:lnTo>
                  <a:close/>
                </a:path>
                <a:path w="2868294" h="1256029">
                  <a:moveTo>
                    <a:pt x="2868193" y="817854"/>
                  </a:moveTo>
                  <a:lnTo>
                    <a:pt x="2844419" y="777887"/>
                  </a:lnTo>
                  <a:lnTo>
                    <a:pt x="2808821" y="746417"/>
                  </a:lnTo>
                  <a:lnTo>
                    <a:pt x="2759392" y="725805"/>
                  </a:lnTo>
                  <a:lnTo>
                    <a:pt x="2694178" y="718400"/>
                  </a:lnTo>
                  <a:lnTo>
                    <a:pt x="2635656" y="726541"/>
                  </a:lnTo>
                  <a:lnTo>
                    <a:pt x="2585732" y="748652"/>
                  </a:lnTo>
                  <a:lnTo>
                    <a:pt x="2546362" y="781367"/>
                  </a:lnTo>
                  <a:lnTo>
                    <a:pt x="2519502" y="821258"/>
                  </a:lnTo>
                  <a:lnTo>
                    <a:pt x="2516187" y="821258"/>
                  </a:lnTo>
                  <a:lnTo>
                    <a:pt x="2514714" y="808329"/>
                  </a:lnTo>
                  <a:lnTo>
                    <a:pt x="2513546" y="786803"/>
                  </a:lnTo>
                  <a:lnTo>
                    <a:pt x="2511666" y="731583"/>
                  </a:lnTo>
                  <a:lnTo>
                    <a:pt x="2445359" y="731583"/>
                  </a:lnTo>
                  <a:lnTo>
                    <a:pt x="2446248" y="759955"/>
                  </a:lnTo>
                  <a:lnTo>
                    <a:pt x="2450160" y="840727"/>
                  </a:lnTo>
                  <a:lnTo>
                    <a:pt x="2451049" y="875334"/>
                  </a:lnTo>
                  <a:lnTo>
                    <a:pt x="2451049" y="1242339"/>
                  </a:lnTo>
                  <a:lnTo>
                    <a:pt x="2517305" y="1242339"/>
                  </a:lnTo>
                  <a:lnTo>
                    <a:pt x="2517305" y="987018"/>
                  </a:lnTo>
                  <a:lnTo>
                    <a:pt x="2521928" y="931214"/>
                  </a:lnTo>
                  <a:lnTo>
                    <a:pt x="2535148" y="884148"/>
                  </a:lnTo>
                  <a:lnTo>
                    <a:pt x="2555913" y="845794"/>
                  </a:lnTo>
                  <a:lnTo>
                    <a:pt x="2583230" y="816051"/>
                  </a:lnTo>
                  <a:lnTo>
                    <a:pt x="2616060" y="794893"/>
                  </a:lnTo>
                  <a:lnTo>
                    <a:pt x="2653373" y="782243"/>
                  </a:lnTo>
                  <a:lnTo>
                    <a:pt x="2694178" y="778027"/>
                  </a:lnTo>
                  <a:lnTo>
                    <a:pt x="2747861" y="787095"/>
                  </a:lnTo>
                  <a:lnTo>
                    <a:pt x="2784703" y="811771"/>
                  </a:lnTo>
                  <a:lnTo>
                    <a:pt x="2807538" y="848271"/>
                  </a:lnTo>
                  <a:lnTo>
                    <a:pt x="2819158" y="892835"/>
                  </a:lnTo>
                  <a:lnTo>
                    <a:pt x="2822410" y="941679"/>
                  </a:lnTo>
                  <a:lnTo>
                    <a:pt x="2822410" y="1242339"/>
                  </a:lnTo>
                  <a:lnTo>
                    <a:pt x="2868193" y="1242339"/>
                  </a:lnTo>
                  <a:lnTo>
                    <a:pt x="2868193" y="81785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3D348F1-39DB-6838-808D-5968F1210BBE}"/>
              </a:ext>
            </a:extLst>
          </p:cNvPr>
          <p:cNvSpPr txBox="1"/>
          <p:nvPr/>
        </p:nvSpPr>
        <p:spPr>
          <a:xfrm>
            <a:off x="4789138" y="3240254"/>
            <a:ext cx="672011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b="1" dirty="0">
              <a:solidFill>
                <a:schemeClr val="bg1"/>
              </a:solidFill>
              <a:latin typeface="Gotham Bold" pitchFamily="2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Gotham Bold" pitchFamily="2" charset="0"/>
              </a:rPr>
              <a:t>Darnell Johnson, Urban Efficiency Group</a:t>
            </a:r>
          </a:p>
          <a:p>
            <a:endParaRPr lang="en-US" sz="2400" b="1" dirty="0">
              <a:solidFill>
                <a:schemeClr val="bg1"/>
              </a:solidFill>
              <a:latin typeface="Gotham Bold" pitchFamily="2" charset="0"/>
            </a:endParaRPr>
          </a:p>
          <a:p>
            <a:r>
              <a:rPr lang="en-US" sz="2400" b="1" dirty="0" err="1">
                <a:solidFill>
                  <a:schemeClr val="bg1"/>
                </a:solidFill>
                <a:latin typeface="Gotham Bold" pitchFamily="2" charset="0"/>
              </a:rPr>
              <a:t>Shirlondra</a:t>
            </a:r>
            <a:r>
              <a:rPr lang="en-US" sz="2400" b="1" dirty="0">
                <a:solidFill>
                  <a:schemeClr val="bg1"/>
                </a:solidFill>
                <a:latin typeface="Gotham Bold" pitchFamily="2" charset="0"/>
              </a:rPr>
              <a:t> Brooks, Elevate</a:t>
            </a:r>
          </a:p>
          <a:p>
            <a:r>
              <a:rPr lang="en-US" sz="2400" b="1" dirty="0">
                <a:solidFill>
                  <a:schemeClr val="bg1"/>
                </a:solidFill>
                <a:latin typeface="Gotham Bold" pitchFamily="2" charset="0"/>
              </a:rPr>
              <a:t>Paul Francisco, University of Illinois at Urbana-Champaign</a:t>
            </a:r>
          </a:p>
          <a:p>
            <a:r>
              <a:rPr lang="en-US" sz="2400" b="1" dirty="0">
                <a:solidFill>
                  <a:schemeClr val="bg1"/>
                </a:solidFill>
                <a:latin typeface="Gotham Bold" pitchFamily="2" charset="0"/>
              </a:rPr>
              <a:t>John </a:t>
            </a:r>
            <a:r>
              <a:rPr lang="en-US" sz="2400" b="1" dirty="0" err="1">
                <a:solidFill>
                  <a:schemeClr val="bg1"/>
                </a:solidFill>
                <a:latin typeface="Gotham Bold" pitchFamily="2" charset="0"/>
              </a:rPr>
              <a:t>Pady</a:t>
            </a:r>
            <a:r>
              <a:rPr lang="en-US" sz="2400" b="1" dirty="0">
                <a:solidFill>
                  <a:schemeClr val="bg1"/>
                </a:solidFill>
                <a:latin typeface="Gotham Bold" pitchFamily="2" charset="0"/>
              </a:rPr>
              <a:t>, CEDA</a:t>
            </a:r>
          </a:p>
          <a:p>
            <a:r>
              <a:rPr lang="en-US" sz="2400" b="1" dirty="0">
                <a:solidFill>
                  <a:schemeClr val="bg1"/>
                </a:solidFill>
                <a:latin typeface="Gotham Bold" pitchFamily="2" charset="0"/>
              </a:rPr>
              <a:t>Scott Vogt, </a:t>
            </a:r>
            <a:r>
              <a:rPr lang="en-US" sz="2400" b="1" dirty="0" err="1">
                <a:solidFill>
                  <a:schemeClr val="bg1"/>
                </a:solidFill>
                <a:latin typeface="Gotham Bold" pitchFamily="2" charset="0"/>
              </a:rPr>
              <a:t>ComEd</a:t>
            </a:r>
            <a:endParaRPr lang="en-US" sz="2400" b="1" dirty="0">
              <a:solidFill>
                <a:schemeClr val="bg1"/>
              </a:solidFill>
              <a:latin typeface="Gotham Bold" pitchFamily="2" charset="0"/>
            </a:endParaRPr>
          </a:p>
          <a:p>
            <a:endParaRPr lang="en-US" sz="2400" b="1" dirty="0">
              <a:solidFill>
                <a:schemeClr val="bg1"/>
              </a:solidFill>
              <a:latin typeface="Gotham Bold" pitchFamily="2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5610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</TotalTime>
  <Words>34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Bold</vt:lpstr>
      <vt:lpstr>Gotham-Medium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Howells</dc:creator>
  <cp:lastModifiedBy>Laura Howells</cp:lastModifiedBy>
  <cp:revision>4</cp:revision>
  <dcterms:created xsi:type="dcterms:W3CDTF">2023-06-20T18:43:30Z</dcterms:created>
  <dcterms:modified xsi:type="dcterms:W3CDTF">2023-06-21T17:30:22Z</dcterms:modified>
</cp:coreProperties>
</file>